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1" autoAdjust="0"/>
    <p:restoredTop sz="78947" autoAdjust="0"/>
  </p:normalViewPr>
  <p:slideViewPr>
    <p:cSldViewPr snapToGrid="0">
      <p:cViewPr>
        <p:scale>
          <a:sx n="75" d="100"/>
          <a:sy n="75" d="100"/>
        </p:scale>
        <p:origin x="336" y="-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72335-2FF7-47DD-B9E3-BCA8D1536F83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B0F46-D277-4AF9-B732-34A5C83098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904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네오픽셀의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밝기를 조절하는 방법인데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내부적으로는 설정된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RGB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값을 비율에 맞게 줄이는 것입니다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밝기가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127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되어 있으면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RGB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입력된 값의 절반이 되는 것이지요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4B0F46-D277-4AF9-B732-34A5C830988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118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네오픽셀</a:t>
            </a:r>
            <a:r>
              <a:rPr lang="ko-KR" altLang="en-US" dirty="0"/>
              <a:t> 라이브러리에는 전체 초기화에 대한 기능은 있지만 전체 설정에 대한 기능은 없습니다</a:t>
            </a:r>
            <a:r>
              <a:rPr lang="en-US" altLang="ko-KR" dirty="0"/>
              <a:t>. </a:t>
            </a:r>
            <a:r>
              <a:rPr lang="ko-KR" altLang="en-US" dirty="0"/>
              <a:t>그렇기 때문에 직접 전체 설정을 하는 함수나 소스 코드를 작성 해주어야 합니다</a:t>
            </a:r>
            <a:r>
              <a:rPr lang="en-US" altLang="ko-KR" dirty="0"/>
              <a:t>. </a:t>
            </a:r>
            <a:r>
              <a:rPr lang="ko-KR" altLang="en-US" dirty="0"/>
              <a:t>위와 같이 작성하면 전체 </a:t>
            </a:r>
            <a:r>
              <a:rPr lang="ko-KR" altLang="en-US" dirty="0" err="1"/>
              <a:t>네오픽셀의</a:t>
            </a:r>
            <a:r>
              <a:rPr lang="ko-KR" altLang="en-US" dirty="0"/>
              <a:t> 색상을 제어할 수 있습니다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4B0F46-D277-4AF9-B732-34A5C830988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180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EAC0FF-2F9E-4262-85E9-D14E58D92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BA066A3-C4AF-4420-A438-316AAD7565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A8589E-108F-4B0F-A2E3-8DBCFEC7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196EC3-E8F1-4589-9F5D-18A0513DB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A213CF-6F72-4549-AB92-1780D959D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969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7DABD-8986-406C-BB02-873B73BB5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DA7340-26EC-4CC4-9E0A-C1281B45FA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214232-0472-4FD3-AFA0-31844D443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D05473-039A-4B10-8B90-2ABF53A70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2D63D9-D2A1-47E8-A506-62D22DF33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598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6E9B34-4D34-4E79-9FCC-6756AE50DC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72DF41-03F8-4582-BBCF-507B23FBC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124BCA-68FB-4796-A237-3FC584BD9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F19191-016E-4D76-A7D4-E96F41028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4682BD-E309-4642-8EC4-319228EF2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631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6E7450-5E30-4F91-AA3A-5BEB14463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893FBE-A548-493F-9E3D-FCEE24B11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1150DA-6B80-41EA-AE4F-747BA9B75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21117-9799-4540-8BFA-B4EA584B0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F694D4-5CF2-486F-88E9-B29B78FF6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08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B16447-3FBC-4B3F-9F26-8357AC260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B149BC-7C60-4B70-93C2-FFBAF934E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BEA787-62DD-4B08-ABAC-D028A25F5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5C1AB3-606E-4809-B5C6-9D575DF13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30A60B-F95F-43D9-B096-4E5E5BE2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685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CFEF9-62FB-4A70-83AB-4711988D6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9AF8E5-A236-4421-BBE5-205725701E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A9057F-77C4-4BA2-999F-2DA421CFE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D1ADE6-AB4A-4E67-AA77-8C733C39A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D80B34-FA5F-4072-AC4F-FC3B86375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4528CC-F19A-4D3A-9931-D035A9408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6835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B72EE9-1C6A-4D0F-9B2B-7E45FC9D6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0D0F8D-DA13-4B7D-91A9-E43DDCCA5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051AD9-BDF6-49C6-9661-D3D388C60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431FDC3-062B-4CB8-ACA8-D804DB9984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EECEAA-8072-4E28-BBB1-6BDAC7EC37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B88448-4278-4ADA-BF6B-C88019557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3B081D-D5EA-4311-A541-6BC81FD11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9CE10D-940E-4525-A0DD-CEE256E57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293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119FEC-D444-440B-9C10-B09313DC9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32BCD1-6E3C-43D6-9F13-23EF78235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7DF4E03-26B0-4D3E-850D-A6F449B73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421C2B6-1A49-4795-A7BA-977DE0B38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688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D19C99A-EE4E-4C71-8A83-E727A76C9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3AC135-01F0-4DE2-904D-00B7C6075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409FBD-024F-449B-9AB1-17D05D55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558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BBDF3-BCF3-419B-8081-5E7849458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95B49C-6CB5-4BB6-BF4B-DFE60533F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33A47C-3D67-42D6-9708-AF2ABB039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80B4CF-A97E-4525-AF67-B836EEB01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ABF19E-4AC7-49E2-A59F-6F908617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1237F8-5EE7-4157-ABA0-01E49F41A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225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6DC038-2F3F-4042-B187-CEFDE2111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6B8E5EB-9F63-416B-A8C9-8CBAE5F30A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B9CFFD-7BCF-4233-8619-91D5AF0B5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7EBBBE-15F6-4DC8-9C9F-4724D1BB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B55E28-95B3-4EDF-AFE5-4A36A7B00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8BDD9F-B38D-441D-8BD6-6F8AFB34B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191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4BFACD4-2349-4E33-B572-82D21AFED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364791-674A-4E37-866A-5BFBDDC42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1E7AE0-E138-4FB9-8C90-9607306C17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B37CE-830B-4ADF-9D49-F96CE7A22AFF}" type="datetimeFigureOut">
              <a:rPr lang="ko-KR" altLang="en-US" smtClean="0"/>
              <a:t>2018-05-21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9E06EF-1EAB-4DF2-BDD3-4D34E81AF0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56AAED-8A3F-4659-A3C1-A663428FDF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E79EF-506F-4A5C-93B0-C9651CA997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94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video" Target="../media/media5.mp4"/><Relationship Id="rId13" Type="http://schemas.openxmlformats.org/officeDocument/2006/relationships/image" Target="../media/image6.png"/><Relationship Id="rId3" Type="http://schemas.microsoft.com/office/2007/relationships/media" Target="../media/media3.mp4"/><Relationship Id="rId7" Type="http://schemas.microsoft.com/office/2007/relationships/media" Target="../media/media5.mp4"/><Relationship Id="rId12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11" Type="http://schemas.openxmlformats.org/officeDocument/2006/relationships/image" Target="../media/image4.png"/><Relationship Id="rId5" Type="http://schemas.microsoft.com/office/2007/relationships/media" Target="../media/media4.mp4"/><Relationship Id="rId10" Type="http://schemas.openxmlformats.org/officeDocument/2006/relationships/image" Target="../media/image3.png"/><Relationship Id="rId4" Type="http://schemas.openxmlformats.org/officeDocument/2006/relationships/video" Target="../media/media3.mp4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94253-D58D-4237-A844-95616B1CBD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Weather box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2718469-B09A-4FA2-A836-E5529BBA11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                          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                                           </a:t>
            </a:r>
            <a:r>
              <a:rPr lang="ko-KR" altLang="en-US" dirty="0"/>
              <a:t>김민정 김태훈 이지은 현동아</a:t>
            </a:r>
          </a:p>
        </p:txBody>
      </p:sp>
    </p:spTree>
    <p:extLst>
      <p:ext uri="{BB962C8B-B14F-4D97-AF65-F5344CB8AC3E}">
        <p14:creationId xmlns:p14="http://schemas.microsoft.com/office/powerpoint/2010/main" val="4581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C9433A-84A5-4E7F-B458-05BCFB12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6146" y="365125"/>
            <a:ext cx="4484077" cy="4394444"/>
          </a:xfrm>
        </p:spPr>
        <p:txBody>
          <a:bodyPr/>
          <a:lstStyle/>
          <a:p>
            <a:r>
              <a:rPr lang="en-US" altLang="ko-KR" dirty="0"/>
              <a:t>    Pump</a:t>
            </a:r>
            <a:r>
              <a:rPr lang="ko-KR" altLang="en-US" dirty="0"/>
              <a:t> </a:t>
            </a:r>
            <a:r>
              <a:rPr lang="en-US" altLang="ko-KR" dirty="0"/>
              <a:t>test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endParaRPr lang="ko-KR" altLang="en-US" dirty="0"/>
          </a:p>
        </p:txBody>
      </p:sp>
      <p:pic>
        <p:nvPicPr>
          <p:cNvPr id="4" name="pump">
            <a:hlinkClick r:id="" action="ppaction://media"/>
            <a:extLst>
              <a:ext uri="{FF2B5EF4-FFF2-40B4-BE49-F238E27FC236}">
                <a16:creationId xmlns:a16="http://schemas.microsoft.com/office/drawing/2014/main" id="{77512D5E-9ADD-4D6D-9A58-5AA57E743F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783" y="0"/>
            <a:ext cx="4484076" cy="6858000"/>
          </a:xfrm>
        </p:spPr>
      </p:pic>
    </p:spTree>
    <p:extLst>
      <p:ext uri="{BB962C8B-B14F-4D97-AF65-F5344CB8AC3E}">
        <p14:creationId xmlns:p14="http://schemas.microsoft.com/office/powerpoint/2010/main" val="380384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51E84-CDE3-43B0-A071-61F4AC542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RGBW </a:t>
            </a:r>
            <a:r>
              <a:rPr lang="en-US" altLang="ko-KR" dirty="0" err="1"/>
              <a:t>neopixel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C5F9549-8AF8-4D3F-9177-A6E3987C2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8" b="39324"/>
          <a:stretch/>
        </p:blipFill>
        <p:spPr>
          <a:xfrm>
            <a:off x="631444" y="2970212"/>
            <a:ext cx="10929112" cy="388778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EB5873-3BC2-4498-812E-F777BD0D9CDC}"/>
              </a:ext>
            </a:extLst>
          </p:cNvPr>
          <p:cNvSpPr txBox="1"/>
          <p:nvPr/>
        </p:nvSpPr>
        <p:spPr>
          <a:xfrm>
            <a:off x="4994030" y="562708"/>
            <a:ext cx="65375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sstrip.setPixelColor</a:t>
            </a:r>
            <a:r>
              <a:rPr lang="en-US" altLang="ko-KR" dirty="0"/>
              <a:t>(</a:t>
            </a:r>
            <a:r>
              <a:rPr lang="en-US" altLang="ko-KR" dirty="0" err="1"/>
              <a:t>a,b,c,d,e</a:t>
            </a:r>
            <a:r>
              <a:rPr lang="en-US" altLang="ko-KR" dirty="0"/>
              <a:t>);</a:t>
            </a:r>
          </a:p>
          <a:p>
            <a:endParaRPr lang="ko-KR" altLang="en-US" dirty="0"/>
          </a:p>
          <a:p>
            <a:r>
              <a:rPr lang="en-US" altLang="ko-KR" dirty="0"/>
              <a:t>a - </a:t>
            </a:r>
            <a:r>
              <a:rPr lang="ko-KR" altLang="en-US" dirty="0"/>
              <a:t>몇 번째 </a:t>
            </a:r>
            <a:r>
              <a:rPr lang="en-US" altLang="ko-KR" dirty="0"/>
              <a:t>LED</a:t>
            </a:r>
            <a:r>
              <a:rPr lang="ko-KR" altLang="en-US" dirty="0"/>
              <a:t>를 제어할지 입력합니다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b</a:t>
            </a:r>
            <a:r>
              <a:rPr lang="ko-KR" altLang="en-US" dirty="0"/>
              <a:t>부터 </a:t>
            </a:r>
            <a:r>
              <a:rPr lang="en-US" altLang="ko-KR" dirty="0"/>
              <a:t>e</a:t>
            </a:r>
            <a:r>
              <a:rPr lang="ko-KR" altLang="en-US" dirty="0"/>
              <a:t>까지 </a:t>
            </a:r>
            <a:r>
              <a:rPr lang="en-US" altLang="ko-KR" dirty="0"/>
              <a:t>- RGBW </a:t>
            </a:r>
            <a:r>
              <a:rPr lang="ko-KR" altLang="en-US" dirty="0"/>
              <a:t>순서대로 </a:t>
            </a:r>
            <a:r>
              <a:rPr lang="en-US" altLang="ko-KR" dirty="0"/>
              <a:t>0</a:t>
            </a:r>
            <a:r>
              <a:rPr lang="ko-KR" altLang="en-US" dirty="0"/>
              <a:t>부터 </a:t>
            </a:r>
            <a:r>
              <a:rPr lang="en-US" altLang="ko-KR" dirty="0"/>
              <a:t>255</a:t>
            </a:r>
            <a:r>
              <a:rPr lang="ko-KR" altLang="en-US" dirty="0"/>
              <a:t>까지의 밝기 설정</a:t>
            </a: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719B26-8CBE-4FEB-B442-A38DEABEB82F}"/>
              </a:ext>
            </a:extLst>
          </p:cNvPr>
          <p:cNvSpPr txBox="1"/>
          <p:nvPr/>
        </p:nvSpPr>
        <p:spPr>
          <a:xfrm>
            <a:off x="631444" y="2055731"/>
            <a:ext cx="12411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Adafruit_NeoPixel</a:t>
            </a:r>
            <a:r>
              <a:rPr lang="en-US" altLang="ko-KR" dirty="0"/>
              <a:t> pixels = </a:t>
            </a:r>
            <a:r>
              <a:rPr lang="en-US" altLang="ko-KR" dirty="0" err="1"/>
              <a:t>Adafruit_NeoPixel</a:t>
            </a:r>
            <a:r>
              <a:rPr lang="en-US" altLang="ko-KR" dirty="0"/>
              <a:t>(</a:t>
            </a:r>
            <a:r>
              <a:rPr lang="ko-KR" altLang="en-US" dirty="0" err="1"/>
              <a:t>네오픽셀</a:t>
            </a:r>
            <a:r>
              <a:rPr lang="ko-KR" altLang="en-US" dirty="0"/>
              <a:t> </a:t>
            </a:r>
            <a:r>
              <a:rPr lang="en-US" altLang="ko-KR" dirty="0"/>
              <a:t>LED </a:t>
            </a:r>
            <a:r>
              <a:rPr lang="ko-KR" altLang="en-US" dirty="0"/>
              <a:t>개수</a:t>
            </a:r>
            <a:r>
              <a:rPr lang="en-US" altLang="ko-KR" dirty="0"/>
              <a:t>, </a:t>
            </a:r>
            <a:r>
              <a:rPr lang="ko-KR" altLang="en-US" dirty="0" err="1"/>
              <a:t>아두이노</a:t>
            </a:r>
            <a:r>
              <a:rPr lang="ko-KR" altLang="en-US" dirty="0"/>
              <a:t> 디지털 핀</a:t>
            </a:r>
            <a:r>
              <a:rPr lang="en-US" altLang="ko-KR" dirty="0"/>
              <a:t>, NEO_GRBW + NEO_KHZ800);</a:t>
            </a:r>
          </a:p>
          <a:p>
            <a:endParaRPr lang="en-US" altLang="ko-KR" dirty="0"/>
          </a:p>
          <a:p>
            <a:r>
              <a:rPr lang="en-US" altLang="ko-KR" dirty="0" err="1"/>
              <a:t>pixels.setBrightness</a:t>
            </a:r>
            <a:r>
              <a:rPr lang="en-US" altLang="ko-KR" dirty="0"/>
              <a:t>(255);</a:t>
            </a:r>
            <a:br>
              <a:rPr lang="ko-KR" altLang="en-US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9973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00F57-1EC8-4BBF-B2E6-FDB2AFE89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RGBW </a:t>
            </a:r>
            <a:r>
              <a:rPr lang="en-US" altLang="ko-KR" dirty="0" err="1"/>
              <a:t>neopixel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DAF3C9-1A20-4A3D-A69F-2D3FF89B5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for(int </a:t>
            </a:r>
            <a:r>
              <a:rPr lang="en-US" altLang="ko-KR" dirty="0" err="1"/>
              <a:t>i</a:t>
            </a:r>
            <a:r>
              <a:rPr lang="en-US" altLang="ko-KR" dirty="0"/>
              <a:t> = 0; </a:t>
            </a:r>
            <a:r>
              <a:rPr lang="en-US" altLang="ko-KR" dirty="0" err="1"/>
              <a:t>i</a:t>
            </a:r>
            <a:r>
              <a:rPr lang="en-US" altLang="ko-KR" dirty="0"/>
              <a:t> &lt; </a:t>
            </a:r>
            <a:r>
              <a:rPr lang="en-US" altLang="ko-KR" dirty="0" err="1"/>
              <a:t>pixels.numpPixels</a:t>
            </a:r>
            <a:r>
              <a:rPr lang="en-US" altLang="ko-KR" dirty="0"/>
              <a:t>(); </a:t>
            </a:r>
            <a:r>
              <a:rPr lang="en-US" altLang="ko-KR" dirty="0" err="1"/>
              <a:t>i</a:t>
            </a:r>
            <a:r>
              <a:rPr lang="en-US" altLang="ko-KR" dirty="0"/>
              <a:t>++){</a:t>
            </a:r>
            <a:endParaRPr lang="ko-KR" altLang="en-US" dirty="0"/>
          </a:p>
          <a:p>
            <a:pPr marL="0" indent="0">
              <a:buNone/>
            </a:pPr>
            <a:r>
              <a:rPr lang="ko-KR" altLang="en-US" dirty="0"/>
              <a:t>  </a:t>
            </a:r>
            <a:r>
              <a:rPr lang="en-US" altLang="ko-KR" dirty="0" err="1"/>
              <a:t>pixels.setPixelColor</a:t>
            </a:r>
            <a:r>
              <a:rPr lang="en-US" altLang="ko-KR" dirty="0"/>
              <a:t>(</a:t>
            </a:r>
            <a:r>
              <a:rPr lang="en-US" altLang="ko-KR" dirty="0" err="1"/>
              <a:t>i</a:t>
            </a:r>
            <a:r>
              <a:rPr lang="en-US" altLang="ko-KR" dirty="0"/>
              <a:t>, </a:t>
            </a:r>
            <a:r>
              <a:rPr lang="ko-KR" altLang="en-US" dirty="0"/>
              <a:t>적색</a:t>
            </a:r>
            <a:r>
              <a:rPr lang="en-US" altLang="ko-KR" dirty="0"/>
              <a:t>, </a:t>
            </a:r>
            <a:r>
              <a:rPr lang="ko-KR" altLang="en-US" dirty="0"/>
              <a:t>녹색</a:t>
            </a:r>
            <a:r>
              <a:rPr lang="en-US" altLang="ko-KR" dirty="0"/>
              <a:t>, </a:t>
            </a:r>
            <a:r>
              <a:rPr lang="ko-KR" altLang="en-US" dirty="0"/>
              <a:t>청색</a:t>
            </a:r>
            <a:r>
              <a:rPr lang="en-US" altLang="ko-KR" dirty="0"/>
              <a:t>);</a:t>
            </a: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239374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DAFFC9-A2A4-4305-9FE8-4D1324FE2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RGBW </a:t>
            </a:r>
            <a:r>
              <a:rPr lang="en-US" altLang="ko-KR" dirty="0" err="1"/>
              <a:t>neopixel</a:t>
            </a:r>
            <a:endParaRPr lang="ko-KR" altLang="en-US" dirty="0"/>
          </a:p>
        </p:txBody>
      </p:sp>
      <p:pic>
        <p:nvPicPr>
          <p:cNvPr id="4" name="led1">
            <a:hlinkClick r:id="" action="ppaction://media"/>
            <a:extLst>
              <a:ext uri="{FF2B5EF4-FFF2-40B4-BE49-F238E27FC236}">
                <a16:creationId xmlns:a16="http://schemas.microsoft.com/office/drawing/2014/main" id="{118CCCF8-8EE6-458B-BBC0-F2ACC0E2ECF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63613" y="1787525"/>
            <a:ext cx="2441575" cy="4351338"/>
          </a:xfrm>
        </p:spPr>
      </p:pic>
      <p:pic>
        <p:nvPicPr>
          <p:cNvPr id="5" name="led2">
            <a:hlinkClick r:id="" action="ppaction://media"/>
            <a:extLst>
              <a:ext uri="{FF2B5EF4-FFF2-40B4-BE49-F238E27FC236}">
                <a16:creationId xmlns:a16="http://schemas.microsoft.com/office/drawing/2014/main" id="{02904535-4EA8-46AA-9A0A-A9EF6D79215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806825" y="1779415"/>
            <a:ext cx="2644775" cy="4713460"/>
          </a:xfrm>
          <a:prstGeom prst="rect">
            <a:avLst/>
          </a:prstGeom>
        </p:spPr>
      </p:pic>
      <p:pic>
        <p:nvPicPr>
          <p:cNvPr id="6" name="led3">
            <a:hlinkClick r:id="" action="ppaction://media"/>
            <a:extLst>
              <a:ext uri="{FF2B5EF4-FFF2-40B4-BE49-F238E27FC236}">
                <a16:creationId xmlns:a16="http://schemas.microsoft.com/office/drawing/2014/main" id="{B8F8CD4E-32DF-47C1-AB63-5AB129A17BAD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565899" y="1658764"/>
            <a:ext cx="2644775" cy="4713461"/>
          </a:xfrm>
          <a:prstGeom prst="rect">
            <a:avLst/>
          </a:prstGeom>
        </p:spPr>
      </p:pic>
      <p:pic>
        <p:nvPicPr>
          <p:cNvPr id="7" name="led4">
            <a:hlinkClick r:id="" action="ppaction://media"/>
            <a:extLst>
              <a:ext uri="{FF2B5EF4-FFF2-40B4-BE49-F238E27FC236}">
                <a16:creationId xmlns:a16="http://schemas.microsoft.com/office/drawing/2014/main" id="{503ED516-D188-4D27-A6BB-D82D99FA46FC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324973" y="1606464"/>
            <a:ext cx="2644775" cy="471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736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7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9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164</Words>
  <Application>Microsoft Office PowerPoint</Application>
  <PresentationFormat>와이드스크린</PresentationFormat>
  <Paragraphs>23</Paragraphs>
  <Slides>5</Slides>
  <Notes>2</Notes>
  <HiddenSlides>0</HiddenSlides>
  <MMClips>5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Weather box</vt:lpstr>
      <vt:lpstr>    Pump test     </vt:lpstr>
      <vt:lpstr>RGBW neopixel</vt:lpstr>
      <vt:lpstr>RGBW neopixel</vt:lpstr>
      <vt:lpstr>RGBW neopixel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box</dc:title>
  <dc:creator>현 동아</dc:creator>
  <cp:lastModifiedBy>현 동아</cp:lastModifiedBy>
  <cp:revision>5</cp:revision>
  <dcterms:created xsi:type="dcterms:W3CDTF">2018-05-20T17:31:04Z</dcterms:created>
  <dcterms:modified xsi:type="dcterms:W3CDTF">2018-05-20T19:07:58Z</dcterms:modified>
</cp:coreProperties>
</file>

<file path=docProps/thumbnail.jpeg>
</file>